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8" r:id="rId3"/>
    <p:sldId id="310" r:id="rId4"/>
    <p:sldId id="311" r:id="rId5"/>
    <p:sldId id="304" r:id="rId6"/>
    <p:sldId id="279" r:id="rId7"/>
    <p:sldId id="314" r:id="rId8"/>
    <p:sldId id="288" r:id="rId9"/>
    <p:sldId id="289" r:id="rId10"/>
    <p:sldId id="291" r:id="rId11"/>
    <p:sldId id="293" r:id="rId12"/>
    <p:sldId id="292" r:id="rId13"/>
    <p:sldId id="290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Мы все понимаем, что дополнительное образование должно и дальше продолжать работать. Понимают это и Президент и наше Правительство. Если основное образование даёт основы знаний и общую установку на выбор своего места в мире профессий и в общественных отношениях, то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дополнительное образование его дополняет и завершает, позволяет ученикам расширить те знания, которые представляются им самыми важными для своего будущего.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Дополнительно образование – это не набор кружков и секций, а гибкое образовательное пространство, в котором есть место каждому ребенку для развития и воспитания. Дополнительное образование имеет другие возможности для развития и обновления. Из этого слайда мы видим, какие задачи надо решить. Меняются кадры, программы, финансирование. Где можно найти информацию?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1911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pfd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28" y="980728"/>
            <a:ext cx="7560839" cy="45365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439" y="5229200"/>
            <a:ext cx="504056" cy="4320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пришли ни заявление, ни сертификат.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и заявление должны прийти Вам на электронную почту указанную при регистрации. 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пришел сертификат, пришло заявление.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письма нет, то воспользуйтесь возможностью восстановления пароля на сайте (инструкция на главной странице портала под знаком вопроса в правом нижнем углу). Логин - это номер сертификата, который указан в пришедшем заявлении.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восстановлении пароля возникает сообщение о том, что указанный сертификат не существует или что отправка письма невозможна в связи с тем, что пользователь запретил отправлять письма, то обратитесь в уполномоченный орган (муниципалитет) или организацию, уполномоченную на ведение реестра сертификатов в вашем муниципалитете, для отправки данных в ПФДО или для создания новой выписки из реестра сертификатов (сертификат с доступом в личный кабинет ребенка).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пришло заявление, пришел сертификат.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 или организацию, уполномоченную на ведение реестра сертификатов в вашем муниципалитете,  для выдачи вам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25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69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09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создании заявки на получение сертификата ошиблись в указании муниципалитета</a:t>
            </a:r>
          </a:p>
          <a:p>
            <a:pPr marL="0" indent="0" algn="just"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 того муниципалитета, в который была направлена заявка, чтобы она через свой личный кабинет в АИС "Реестр сертификатов" нашла заявку на вашего ребенка и отказала по ней.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внесение изменений в связи с изменением муниципалитета проживания. Её можно подать через организацию, принимающую заявление на получение сертификатов, или самостоятельно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 На третьем шаге нажмите на ссылку «Внести изменения в связи с изменением муниципалитета проживания». Внесите номер сертификата, заполните все поля.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создании заявки на получение сертификата система сообщает о том, что у вас уже есть неподтвержденная заявка на получение сертификата или сам сертификат.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узнать номер сертификата, уже созданного для вашего ребенка. Для этого: Пройдите по ссылке "Получить сертификат" потом выберите пункт "Напомнить номер сертификата". В появившихся полях введите ФИО ребенка без ошибок и последние 4 цифры его документа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 или паспорта).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88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При создании заявки на получение сертификата ошиблись в указании группы сертификата.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изменение группы сертификатов.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«Изменить группу сертификата». Внесите номер сертификата, выберите название нужной группы сертификатов из раскрывающегося списка и внесите информацию о ребенке и заявителе,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43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0" name="Picture 2" descr="http://present5.com/presentation/87a4fd56424578221d7219ffa5605c95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28384" cy="6021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42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0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4164"/>
            <a:ext cx="8120256" cy="6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val="29096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4134</TotalTime>
  <Words>599</Words>
  <Application>Microsoft Office PowerPoint</Application>
  <PresentationFormat>Экран (4:3)</PresentationFormat>
  <Paragraphs>134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OpenSans</vt:lpstr>
      <vt:lpstr>Times New Roman</vt:lpstr>
      <vt:lpstr>Verdana</vt:lpstr>
      <vt:lpstr>Тема1</vt:lpstr>
      <vt:lpstr>Ярославская область</vt:lpstr>
      <vt:lpstr>Презентация PowerPoint</vt:lpstr>
      <vt:lpstr>Презентация PowerPoint</vt:lpstr>
      <vt:lpstr>Финансово-экономические механизмы  проекта </vt:lpstr>
      <vt:lpstr>Механизм персонифицированного финансирования</vt:lpstr>
      <vt:lpstr>Региональный общедоступный навигатор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Личный кабинет ребенка</vt:lpstr>
      <vt:lpstr>Контакты с муниципальным опорным центром г. Ярославль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Сергей Уткин</cp:lastModifiedBy>
  <cp:revision>88</cp:revision>
  <cp:lastPrinted>2018-11-27T09:31:24Z</cp:lastPrinted>
  <dcterms:created xsi:type="dcterms:W3CDTF">2017-10-16T07:43:36Z</dcterms:created>
  <dcterms:modified xsi:type="dcterms:W3CDTF">2019-02-15T07:12:33Z</dcterms:modified>
</cp:coreProperties>
</file>